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95761" autoAdjust="0"/>
  </p:normalViewPr>
  <p:slideViewPr>
    <p:cSldViewPr snapToGrid="0">
      <p:cViewPr>
        <p:scale>
          <a:sx n="97" d="100"/>
          <a:sy n="97" d="100"/>
        </p:scale>
        <p:origin x="2656" y="-26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pPr/>
              <a:t>19/4/24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396" y="6419878"/>
            <a:ext cx="3648019" cy="918307"/>
          </a:xfrm>
          <a:prstGeom prst="rect">
            <a:avLst/>
          </a:prstGeom>
        </p:spPr>
      </p:pic>
      <p:sp>
        <p:nvSpPr>
          <p:cNvPr id="7" name="4 - TextBox"/>
          <p:cNvSpPr txBox="1"/>
          <p:nvPr/>
        </p:nvSpPr>
        <p:spPr>
          <a:xfrm>
            <a:off x="1248523" y="2390793"/>
            <a:ext cx="4543425" cy="1442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GB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”The Caravan IKE”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που εδρεύει στην Περιφέρεια Κεντρικής Μακεδονίας, εντάχθηκε στη Δράση «Ίδρυση νέων και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εκσυγχρονισμός υφιστάμενων πολύ μικρών, μικρών και μεσαίων επιχειρήσεων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μεταποίησης και τουρισμού», του Επιχειρησιακού Προγράμματος «Κεντρική Μακεδονία» 2014-2020.</a:t>
            </a: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 ενίσχυση των μικρομεσαίων επιχειρήσεων για την υλοποίηση επενδυτικών σχεδίων προκειμένου να αυξηθεί η ανταγωνιστικότητα και κατ’ επέκταση να βελτιωθεί η θέση τους στην εγχώρια και διεθνή αγορά.  </a:t>
            </a:r>
          </a:p>
          <a:p>
            <a:pPr algn="just"/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n-GB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129.600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€, εκ των οποίων η Δημόσια Δαπάνη ανέρχεται σε </a:t>
            </a:r>
            <a:r>
              <a:rPr lang="en-GB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58.320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και συγχρηματοδοτείται από την Ελλάδα και το Ευρωπαϊκό Ταμείο Περιφερειακής Ανάπτυξης (ΕΤΠΑ) της Ευρωπαϊκής Ένωσης (ΕΕ) στο πλαίσιο του Επιχειρησιακού Προγράμματος «Κεντρική Μακεδονία» 2014-2020.</a:t>
            </a:r>
          </a:p>
        </p:txBody>
      </p:sp>
      <p:sp>
        <p:nvSpPr>
          <p:cNvPr id="8" name="5 - TextBox"/>
          <p:cNvSpPr txBox="1"/>
          <p:nvPr/>
        </p:nvSpPr>
        <p:spPr>
          <a:xfrm>
            <a:off x="1248523" y="3958140"/>
            <a:ext cx="4543425" cy="1858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75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υλοποιήθηκε, περιλαμβάνει επενδύσεις στις παρακάτω κατηγορίες: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περιβάλλον χώρος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- Εξοπλισμός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675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ελτίωση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ανταγωνιστικότητας της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ύξηση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κερδοφορίας της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νίσχυση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εξωστρέφειας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πέκταση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αγοράς με τη προσθήκη νέων προϊόντων &amp; υπηρεσιών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ξασφάλιση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υψηλότερης ποιότητας προϊόντα &amp; υπηρεσίες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ύξηση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παραγωγικότητας  &amp; βελτίωση λειτουργικών διαδικασιών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endParaRPr lang="en-US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383C5E75-4DEB-4094-9D78-3A2B35E2E8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05" y="424268"/>
            <a:ext cx="2665476" cy="528066"/>
          </a:xfrm>
          <a:prstGeom prst="rect">
            <a:avLst/>
          </a:prstGeom>
        </p:spPr>
      </p:pic>
      <p:pic>
        <p:nvPicPr>
          <p:cNvPr id="9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27" y="1379775"/>
            <a:ext cx="1342127" cy="91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Ορθογώνιο 10"/>
          <p:cNvSpPr/>
          <p:nvPr/>
        </p:nvSpPr>
        <p:spPr>
          <a:xfrm>
            <a:off x="2192184" y="1421649"/>
            <a:ext cx="3579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I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ΔΡΥΣΗ ΚΑΙ ΕΚΣΥΓΧΡΟΝΙΣΜΟΣ ΜΙΚΡΩΝ, ΠΟΛΥ ΜΙΚΡΩΝ ΚΑΙ ΜΕΣΑΙΩΝ ΕΠΙΧΕΙΡΗΣΕΩΝ ΜΕΤΑΠΟΙΗΣΗΣ ΚΑΙ ΤΟΥΡΙΣΜΟΥ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229</Words>
  <Application>Microsoft Macintosh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Θέμα του Office</vt:lpstr>
      <vt:lpstr>PowerPoint Presentation</vt:lpstr>
    </vt:vector>
  </TitlesOfParts>
  <Company>KEPA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Charalampos Papadopoulos</cp:lastModifiedBy>
  <cp:revision>23</cp:revision>
  <dcterms:created xsi:type="dcterms:W3CDTF">2019-10-24T12:02:18Z</dcterms:created>
  <dcterms:modified xsi:type="dcterms:W3CDTF">2024-04-19T11:37:05Z</dcterms:modified>
</cp:coreProperties>
</file>