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1" autoAdjust="0"/>
    <p:restoredTop sz="96433" autoAdjust="0"/>
  </p:normalViewPr>
  <p:slideViewPr>
    <p:cSldViewPr snapToGrid="0">
      <p:cViewPr>
        <p:scale>
          <a:sx n="110" d="100"/>
          <a:sy n="110" d="100"/>
        </p:scale>
        <p:origin x="-1710" y="-7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2928" y="7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5DF41-978A-48CB-95B4-77C8D3D0CF98}" type="datetimeFigureOut">
              <a:rPr lang="el-GR" smtClean="0"/>
              <a:pPr/>
              <a:t>22/02/2021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6D2F71-38A7-424B-BAA6-52D44D05A08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52000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77A1C-94B4-4A5C-A0DB-03B88422A1E8}" type="datetimeFigureOut">
              <a:rPr lang="el-GR" smtClean="0"/>
              <a:pPr/>
              <a:t>22/02/2021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7971DB-2051-4FA0-B980-8491633306A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308197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71DB-2051-4FA0-B980-8491633306A8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62828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22/02/2021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000650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22/02/2021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79951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22/02/2021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08042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22/02/2021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61013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22/02/2021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92862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22/02/2021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79397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22/02/2021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0524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22/02/2021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66280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22/02/2021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319825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22/02/2021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722981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22/02/2021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514309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22/02/2021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41173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6905B-FB68-4E62-BA78-87741B3E7F1C}" type="datetimeFigureOut">
              <a:rPr lang="el-GR" smtClean="0"/>
              <a:pPr/>
              <a:t>22/02/2021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390932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60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Εικόνα 8" descr="DIEXODO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81486" y="1428048"/>
            <a:ext cx="1232326" cy="7518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Εικόνα 1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62823" y="2115811"/>
            <a:ext cx="634194" cy="656393"/>
          </a:xfrm>
          <a:prstGeom prst="rect">
            <a:avLst/>
          </a:prstGeom>
        </p:spPr>
      </p:pic>
      <p:sp>
        <p:nvSpPr>
          <p:cNvPr id="14" name="Ορθογώνιο 13"/>
          <p:cNvSpPr/>
          <p:nvPr/>
        </p:nvSpPr>
        <p:spPr>
          <a:xfrm>
            <a:off x="1897017" y="2237434"/>
            <a:ext cx="42334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0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MICRO AND SMALL ENTERPISES AFFECTED BY COVID-19 IN CENTRAL MAKEDONIA </a:t>
            </a:r>
            <a:endParaRPr lang="el-GR" sz="1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" name="4 - TextBox"/>
          <p:cNvSpPr txBox="1"/>
          <p:nvPr/>
        </p:nvSpPr>
        <p:spPr>
          <a:xfrm>
            <a:off x="1121511" y="2941591"/>
            <a:ext cx="5008945" cy="170197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sz="800" kern="1200" dirty="0" err="1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Τhe</a:t>
            </a: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800" kern="1200" dirty="0" smtClean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enterprise The Caravan OE with </a:t>
            </a: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headquarters in the Region of Central Macedonia,  was co-financed by the European Regional Development Fund (ERDF) of the European Union (</a:t>
            </a:r>
            <a:r>
              <a:rPr lang="el-GR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ΕΕ</a:t>
            </a: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for the implementation of its project under the Action </a:t>
            </a:r>
            <a:r>
              <a:rPr lang="en-US" sz="800" kern="1200" dirty="0" smtClean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“"Support micro and small </a:t>
            </a: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enterprises affected by Covid-19 in Central Macedonia“ under the framework of the Operational Program «Central Macedonia» 2014-2020. </a:t>
            </a:r>
            <a:endParaRPr lang="el-G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l-G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Action is aimed at empowering micro and small enterprises in the Region of Central Macedonia in the form of a non-repayable grant to ensure sufficient liquidity to deal with the effects of the Covid-19 pandemic.</a:t>
            </a:r>
            <a:endParaRPr lang="el-G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l-G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l-GR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Ι</a:t>
            </a:r>
            <a:r>
              <a:rPr lang="en-US" sz="800" kern="1200" dirty="0" err="1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nvestment’s</a:t>
            </a: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total </a:t>
            </a:r>
            <a:r>
              <a:rPr lang="en-US" sz="800" kern="120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budget </a:t>
            </a:r>
            <a:r>
              <a:rPr lang="en-US" sz="800" kern="1200" smtClean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 50000 </a:t>
            </a: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(100% public expenditure). The Action is co-financed by Greece and the European Union - European Regional Development Fund.</a:t>
            </a:r>
            <a:endParaRPr lang="el-G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Picture 2" descr="Προεπισκόπηση εικόνας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97017" y="4941091"/>
            <a:ext cx="3544481" cy="855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08226" y="602453"/>
            <a:ext cx="2665476" cy="528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7548585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</TotalTime>
  <Words>79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Θέμα του Office</vt:lpstr>
      <vt:lpstr>Slide 1</vt:lpstr>
    </vt:vector>
  </TitlesOfParts>
  <Company>KEPA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ΤΣΕΛΕΚΙΔΟΥ ΚΑΛΛΙΣ</dc:creator>
  <cp:lastModifiedBy>The Caravan</cp:lastModifiedBy>
  <cp:revision>26</cp:revision>
  <dcterms:created xsi:type="dcterms:W3CDTF">2019-10-24T12:02:18Z</dcterms:created>
  <dcterms:modified xsi:type="dcterms:W3CDTF">2021-02-22T07:13:17Z</dcterms:modified>
</cp:coreProperties>
</file>