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p:scale>
          <a:sx n="130" d="100"/>
          <a:sy n="130" d="100"/>
        </p:scale>
        <p:origin x="-1278" y="70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pPr/>
              <a:t>22/02/2021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pPr/>
              <a:t>‹#›</a:t>
            </a:fld>
            <a:endParaRPr lang="el-GR"/>
          </a:p>
        </p:txBody>
      </p:sp>
    </p:spTree>
    <p:extLst>
      <p:ext uri="{BB962C8B-B14F-4D97-AF65-F5344CB8AC3E}">
        <p14:creationId xmlns:p14="http://schemas.microsoft.com/office/powerpoint/2010/main" xmlns=""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pPr/>
              <a:t>22/02/2021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pPr/>
              <a:t>‹#›</a:t>
            </a:fld>
            <a:endParaRPr lang="el-GR"/>
          </a:p>
        </p:txBody>
      </p:sp>
    </p:spTree>
    <p:extLst>
      <p:ext uri="{BB962C8B-B14F-4D97-AF65-F5344CB8AC3E}">
        <p14:creationId xmlns:p14="http://schemas.microsoft.com/office/powerpoint/2010/main" xmlns=""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pPr/>
              <a:t>1</a:t>
            </a:fld>
            <a:endParaRPr lang="el-GR"/>
          </a:p>
        </p:txBody>
      </p:sp>
    </p:spTree>
    <p:extLst>
      <p:ext uri="{BB962C8B-B14F-4D97-AF65-F5344CB8AC3E}">
        <p14:creationId xmlns:p14="http://schemas.microsoft.com/office/powerpoint/2010/main" xmlns=""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pPr/>
              <a:t>22/02/2021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pPr/>
              <a:t>22/02/2021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862919" y="4663676"/>
            <a:ext cx="3648019" cy="863408"/>
          </a:xfrm>
          <a:prstGeom prst="rect">
            <a:avLst/>
          </a:prstGeom>
        </p:spPr>
      </p:pic>
      <p:sp>
        <p:nvSpPr>
          <p:cNvPr id="7" name="4 - TextBox"/>
          <p:cNvSpPr txBox="1"/>
          <p:nvPr/>
        </p:nvSpPr>
        <p:spPr>
          <a:xfrm>
            <a:off x="1228725" y="2744656"/>
            <a:ext cx="4459056" cy="1338828"/>
          </a:xfrm>
          <a:prstGeom prst="rect">
            <a:avLst/>
          </a:prstGeom>
          <a:noFill/>
        </p:spPr>
        <p:txBody>
          <a:bodyPr wrap="square" rtlCol="0">
            <a:spAutoFit/>
          </a:bodyPr>
          <a:lstStyle/>
          <a:p>
            <a:pPr algn="just"/>
            <a:r>
              <a:rPr lang="el-GR" sz="675" dirty="0" smtClean="0">
                <a:solidFill>
                  <a:srgbClr val="002060"/>
                </a:solidFill>
                <a:latin typeface="Verdana" pitchFamily="34" charset="0"/>
                <a:ea typeface="Verdana" pitchFamily="34" charset="0"/>
                <a:cs typeface="Verdana" pitchFamily="34" charset="0"/>
              </a:rPr>
              <a:t>Η </a:t>
            </a:r>
            <a:r>
              <a:rPr lang="el-GR" sz="675" dirty="0" smtClean="0">
                <a:solidFill>
                  <a:srgbClr val="002060"/>
                </a:solidFill>
                <a:latin typeface="Verdana" pitchFamily="34" charset="0"/>
                <a:ea typeface="Verdana" pitchFamily="34" charset="0"/>
                <a:cs typeface="Verdana" pitchFamily="34" charset="0"/>
              </a:rPr>
              <a:t>επιχείρηση </a:t>
            </a:r>
            <a:r>
              <a:rPr lang="en-US" sz="675" dirty="0" smtClean="0">
                <a:solidFill>
                  <a:srgbClr val="002060"/>
                </a:solidFill>
                <a:latin typeface="Verdana" pitchFamily="34" charset="0"/>
                <a:ea typeface="Verdana" pitchFamily="34" charset="0"/>
                <a:cs typeface="Verdana" pitchFamily="34" charset="0"/>
              </a:rPr>
              <a:t>The Caravan OE</a:t>
            </a:r>
            <a:r>
              <a:rPr lang="el-GR" sz="675"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που εδρεύει στην Περιφέρεια Κεντρικής Μακεδονίας,</a:t>
            </a:r>
            <a:r>
              <a:rPr lang="en-US" sz="675"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εντάχθηκε στη Δράση «Ενίσχυση μικρών και πολύ μικρών επιχειρήσεων που επλήγησαν από τον Covid-19 στην Κεντρική Μακεδονία» συνολικού προϋπολογισμού 200 εκ. ευρώ.</a:t>
            </a:r>
            <a:endParaRPr lang="en-US" sz="675" b="1" dirty="0" smtClean="0">
              <a:solidFill>
                <a:srgbClr val="002060"/>
              </a:solidFill>
              <a:latin typeface="Verdana" pitchFamily="34" charset="0"/>
              <a:ea typeface="Verdana" pitchFamily="34" charset="0"/>
              <a:cs typeface="Verdana" pitchFamily="34" charset="0"/>
            </a:endParaRPr>
          </a:p>
          <a:p>
            <a:pPr algn="just"/>
            <a:endParaRPr lang="el-GR" sz="675" dirty="0" smtClean="0">
              <a:solidFill>
                <a:srgbClr val="002060"/>
              </a:solidFill>
              <a:latin typeface="Verdana" pitchFamily="34" charset="0"/>
              <a:ea typeface="Verdana" pitchFamily="34" charset="0"/>
            </a:endParaRPr>
          </a:p>
          <a:p>
            <a:pPr algn="just"/>
            <a:r>
              <a:rPr lang="el-GR" sz="675" dirty="0" smtClean="0">
                <a:solidFill>
                  <a:srgbClr val="002060"/>
                </a:solidFill>
                <a:latin typeface="Verdana" pitchFamily="34" charset="0"/>
                <a:ea typeface="Verdana" pitchFamily="34" charset="0"/>
              </a:rPr>
              <a:t>Η Δράση στοχεύει στην παροχή ενίσχυσης των πολύ μικρών και μικρών επιχειρήσεων της Περιφέρειας Κεντρικής Μακεδονίας με τη μορφή της μη επιστρεπτέας επιχορήγησης για τη διασφάλιση επαρκούς ρευστότητας για την αντιμετώπιση των επιπτώσεων της πανδημίας </a:t>
            </a:r>
            <a:r>
              <a:rPr lang="en-US" sz="675" dirty="0" smtClean="0">
                <a:solidFill>
                  <a:srgbClr val="002060"/>
                </a:solidFill>
                <a:latin typeface="Verdana" pitchFamily="34" charset="0"/>
                <a:ea typeface="Verdana" pitchFamily="34" charset="0"/>
              </a:rPr>
              <a:t>Covid-19</a:t>
            </a:r>
            <a:r>
              <a:rPr lang="el-GR" sz="675" dirty="0" smtClean="0">
                <a:solidFill>
                  <a:srgbClr val="002060"/>
                </a:solidFill>
                <a:latin typeface="Verdana" pitchFamily="34" charset="0"/>
                <a:ea typeface="Verdana" pitchFamily="34" charset="0"/>
              </a:rPr>
              <a:t>.</a:t>
            </a:r>
            <a:endParaRPr lang="en-US" sz="675" dirty="0" smtClean="0">
              <a:solidFill>
                <a:srgbClr val="002060"/>
              </a:solidFill>
              <a:latin typeface="Verdana" pitchFamily="34" charset="0"/>
              <a:ea typeface="Verdana" pitchFamily="34" charset="0"/>
            </a:endParaRPr>
          </a:p>
          <a:p>
            <a:pPr algn="just"/>
            <a:endParaRPr lang="en-US" sz="675" b="1" dirty="0" smtClean="0">
              <a:solidFill>
                <a:srgbClr val="002060"/>
              </a:solidFill>
              <a:latin typeface="Verdana" pitchFamily="34" charset="0"/>
              <a:ea typeface="Verdana" pitchFamily="34" charset="0"/>
              <a:cs typeface="Verdana" pitchFamily="34" charset="0"/>
            </a:endParaRPr>
          </a:p>
          <a:p>
            <a:pPr algn="just"/>
            <a:r>
              <a:rPr lang="el-GR" sz="675" dirty="0" smtClean="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a:t>
            </a:r>
            <a:r>
              <a:rPr lang="en-US" sz="675" smtClean="0">
                <a:solidFill>
                  <a:srgbClr val="002060"/>
                </a:solidFill>
                <a:latin typeface="Verdana" pitchFamily="34" charset="0"/>
                <a:ea typeface="Verdana" pitchFamily="34" charset="0"/>
                <a:cs typeface="Verdana" pitchFamily="34" charset="0"/>
              </a:rPr>
              <a:t>50000</a:t>
            </a:r>
            <a:r>
              <a:rPr lang="el-GR" sz="675"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«Κεντρική Μακεδονία» 2014-2020.</a:t>
            </a:r>
            <a:endParaRPr lang="el-GR" sz="675" dirty="0">
              <a:solidFill>
                <a:srgbClr val="002060"/>
              </a:solidFill>
              <a:latin typeface="Verdana" pitchFamily="34" charset="0"/>
              <a:ea typeface="Verdana" pitchFamily="34" charset="0"/>
              <a:cs typeface="Verdana" pitchFamily="34" charset="0"/>
            </a:endParaRPr>
          </a:p>
        </p:txBody>
      </p:sp>
      <p:pic>
        <p:nvPicPr>
          <p:cNvPr id="3" name="Εικόνα 2">
            <a:extLst>
              <a:ext uri="{FF2B5EF4-FFF2-40B4-BE49-F238E27FC236}">
                <a16:creationId xmlns="" xmlns:a16="http://schemas.microsoft.com/office/drawing/2014/main" id="{383C5E75-4DEB-4094-9D78-3A2B35E2E810}"/>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265843" y="447490"/>
            <a:ext cx="2665476" cy="528066"/>
          </a:xfrm>
          <a:prstGeom prst="rect">
            <a:avLst/>
          </a:prstGeom>
        </p:spPr>
      </p:pic>
      <p:pic>
        <p:nvPicPr>
          <p:cNvPr id="9" name="Εικόνα 8" descr="DIEXODOS"/>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649680" y="1323884"/>
            <a:ext cx="1232326" cy="751834"/>
          </a:xfrm>
          <a:prstGeom prst="rect">
            <a:avLst/>
          </a:prstGeom>
          <a:noFill/>
          <a:ln>
            <a:noFill/>
          </a:ln>
        </p:spPr>
      </p:pic>
      <p:pic>
        <p:nvPicPr>
          <p:cNvPr id="16" name="Εικόνα 15"/>
          <p:cNvPicPr/>
          <p:nvPr/>
        </p:nvPicPr>
        <p:blipFill>
          <a:blip r:embed="rId6" cstate="print">
            <a:extLst>
              <a:ext uri="{28A0092B-C50C-407E-A947-70E740481C1C}">
                <a14:useLocalDpi xmlns:a14="http://schemas.microsoft.com/office/drawing/2010/main" xmlns="" val="0"/>
              </a:ext>
            </a:extLst>
          </a:blip>
          <a:stretch>
            <a:fillRect/>
          </a:stretch>
        </p:blipFill>
        <p:spPr>
          <a:xfrm>
            <a:off x="1262823" y="1983715"/>
            <a:ext cx="634194" cy="656393"/>
          </a:xfrm>
          <a:prstGeom prst="rect">
            <a:avLst/>
          </a:prstGeom>
        </p:spPr>
      </p:pic>
      <p:sp>
        <p:nvSpPr>
          <p:cNvPr id="14" name="Ορθογώνιο 13"/>
          <p:cNvSpPr/>
          <p:nvPr/>
        </p:nvSpPr>
        <p:spPr>
          <a:xfrm>
            <a:off x="1862919" y="2135451"/>
            <a:ext cx="3725839" cy="400110"/>
          </a:xfrm>
          <a:prstGeom prst="rect">
            <a:avLst/>
          </a:prstGeom>
        </p:spPr>
        <p:txBody>
          <a:bodyPr wrap="square">
            <a:spAutoFit/>
          </a:bodyPr>
          <a:lstStyle/>
          <a:p>
            <a:pPr algn="just"/>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ENI</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ΣΧΥΣΗ ΜΙΚΡΩΝ ΚΑΙ ΠΟΛΥ ΜΙΚΡΩΝ ΕΠΙΧΕΙΡΗΣΕΩΝ ΠΟΥ ΕΠΛΗΓΗΣΑΝ ΑΠΟ ΤΟΝ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COVID</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-19 ΣΤΗΝ ΚΕΝΤΡΙΚΗ ΜΑΚΕΔΟΝΙΑ</a:t>
            </a:r>
            <a:endParaRPr lang="el-GR" sz="1000" dirty="0">
              <a:solidFill>
                <a:schemeClr val="accent5">
                  <a:lumMod val="75000"/>
                </a:schemeClr>
              </a:solidFill>
            </a:endParaRPr>
          </a:p>
        </p:txBody>
      </p:sp>
    </p:spTree>
    <p:extLst>
      <p:ext uri="{BB962C8B-B14F-4D97-AF65-F5344CB8AC3E}">
        <p14:creationId xmlns:p14="http://schemas.microsoft.com/office/powerpoint/2010/main" xmlns=""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TotalTime>
  <Words>138</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Θέμα του Office</vt:lpstr>
      <vt:lpstr>Slide 1</vt:lpstr>
    </vt:vector>
  </TitlesOfParts>
  <Company>KEPA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The Caravan</cp:lastModifiedBy>
  <cp:revision>24</cp:revision>
  <dcterms:created xsi:type="dcterms:W3CDTF">2019-10-24T12:02:18Z</dcterms:created>
  <dcterms:modified xsi:type="dcterms:W3CDTF">2021-02-22T07:12:10Z</dcterms:modified>
</cp:coreProperties>
</file>